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 descr="C:\Documents and Settings\Admin\Рабочий стол\Для презентации\ce6742e3d4fd3bc87c2c7ab72c5a9b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179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Для презентации\provo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105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Для презентации\РЖД-памятка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5464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077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Для презентации\image0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989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Для презентации\i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5527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735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Правила поведения на железной дороге</a:t>
            </a:r>
            <a:endParaRPr lang="ru-RU" dirty="0"/>
          </a:p>
        </p:txBody>
      </p:sp>
      <p:pic>
        <p:nvPicPr>
          <p:cNvPr id="13314" name="Picture 2" descr="C:\Documents and Settings\Admin\Рабочий стол\Для презентации\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784976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759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Для презентации\63987556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3" y="0"/>
            <a:ext cx="92604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113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630616" cy="16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b="1" dirty="0"/>
          </a:p>
        </p:txBody>
      </p:sp>
      <p:pic>
        <p:nvPicPr>
          <p:cNvPr id="2050" name="Picture 2" descr="C:\Documents and Settings\Admin\Рабочий стол\Для презентации\Zh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13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Правила поведения на железной дороге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266429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3923927" y="2348879"/>
            <a:ext cx="4762873" cy="37772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Напоминаем вам, что нахождение на железнодорожных путях, переход их в не установленных местах, озорство, хулиганство и необдуманные поступки всегда связаны с риском и опасностью для жизни, во избежание чего вам необходимо строго соблюдать установленные на железных дорогах правила безопасного поведения.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3158255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Рабочий стол\Для презентации\жд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092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Правила поведения на железной дороге</a:t>
            </a:r>
            <a:endParaRPr lang="ru-RU" dirty="0"/>
          </a:p>
        </p:txBody>
      </p:sp>
      <p:pic>
        <p:nvPicPr>
          <p:cNvPr id="5" name="Picture 2" descr="C:\Documents and Settings\Admin\Рабочий стол\Для презентации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92088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954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Admin\Рабочий стол\Для презентации\i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331" y="0"/>
            <a:ext cx="92653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129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Правила поведения на железной дороге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Ходить </a:t>
            </a:r>
            <a:r>
              <a:rPr lang="ru-RU" b="1" dirty="0">
                <a:solidFill>
                  <a:schemeClr val="tx1"/>
                </a:solidFill>
              </a:rPr>
              <a:t>по железнодорожным путям категорически </a:t>
            </a:r>
            <a:r>
              <a:rPr lang="ru-RU" b="1" dirty="0" smtClean="0">
                <a:solidFill>
                  <a:schemeClr val="tx1"/>
                </a:solidFill>
              </a:rPr>
              <a:t>запрещается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Объект 9" descr="http://324school.spb.ru/2012_2013/railway/3.jpg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44" y="1844824"/>
            <a:ext cx="367240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6584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Для презентации\4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1" y="0"/>
            <a:ext cx="91306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182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Для презентации\pravila_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20" y="-2046"/>
            <a:ext cx="9238646" cy="686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45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154</TotalTime>
  <Words>72</Words>
  <Application>Microsoft Office PowerPoint</Application>
  <PresentationFormat>Экран (4:3)</PresentationFormat>
  <Paragraphs>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Исполнительная</vt:lpstr>
      <vt:lpstr>Презентация PowerPoint</vt:lpstr>
      <vt:lpstr>  </vt:lpstr>
      <vt:lpstr>Правила поведения на железной дороге</vt:lpstr>
      <vt:lpstr>Презентация PowerPoint</vt:lpstr>
      <vt:lpstr>Правила поведения на железной дороге</vt:lpstr>
      <vt:lpstr>Презентация PowerPoint</vt:lpstr>
      <vt:lpstr>Правила поведения на железной дороге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поведения на железной дороге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на железной дороге </dc:title>
  <dc:creator>ИВ</dc:creator>
  <cp:lastModifiedBy>Admin</cp:lastModifiedBy>
  <cp:revision>15</cp:revision>
  <dcterms:created xsi:type="dcterms:W3CDTF">2014-11-21T07:16:45Z</dcterms:created>
  <dcterms:modified xsi:type="dcterms:W3CDTF">2017-03-22T16:46:05Z</dcterms:modified>
</cp:coreProperties>
</file>